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4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B12AE-7000-477D-A8EE-3AA1C4012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6EEC7B6-5BA6-45ED-9A50-28E5B9384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4A2383-EF71-4F94-86FA-E68F38DBF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453FF7-0751-4A81-A591-3B885A1F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228073-85D0-46B3-9B0C-5D24360A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CCFB706-9B9F-4680-927D-49E592CAA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0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329E2-57E5-465F-81FE-113F9842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9802C6-E930-478A-9210-0EB3D3397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171282-0414-4403-9279-AADA9FA4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C54AB0-73A5-4DC5-B4E4-04529498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A8B4F7-2E8B-4462-88CB-DFBC45B1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847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4DC2DD-D173-473E-BBE6-14F8D7585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4055B1-90AD-4867-AF4C-DEC524347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D7A050-A343-4B19-B5B6-32D0A481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00F0BE-A45E-4FB9-835D-39BA912B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2D1A11-1971-4C6C-96DB-F514565B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58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F509A-58BA-4342-97E8-D1583460F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4415E-949D-4ECD-B5DF-243A9AC98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359E9A-50C4-4E72-A358-C41B4F7D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8A26A0-F4C6-4B6E-8BFF-3C1A6905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85B755-85AB-4AE8-851A-A4836ED1E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430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92B09-03CB-4D9F-915E-EC61CB6B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1BA5CE-13E4-436E-8C70-3A19084F5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90ED91-C401-4EAF-AB98-6BEC3A6D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6C754B-3C16-4F86-A66B-0AF9005C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09A78D-9FEB-4300-9491-C3328524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3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AA359-14E7-4512-A4CE-8D765B74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6C8547-32FF-4AAF-A37A-B8E073AF6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BA374D-4752-466A-8496-EAFBF6232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E33B2C-87A6-44EF-853D-0770B44C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BEAD77-1DDE-4EB9-A6DC-BCA84A1D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19EDF0-9120-45EB-8ED6-9A75D36A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96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EE5F9-9555-4082-BFF4-41EBDEC4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534190-5FF9-4C89-B885-406F7D7CC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BA749D-A26D-4045-9387-9F9A3DE95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296C4F-0E0E-40CC-8F93-5BD02C724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C701A39-B16E-46B5-A3B6-354F8CCFD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3F35F66-29B5-4851-8339-7B406052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41574F3-1437-4004-B96F-EFB0A1F7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BDC8EB-4D33-42AC-A3F0-3430591B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419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3CA7D-E3CA-49F5-A82D-5F0050B3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09C63AA-8077-4659-B376-FF6A906A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F879F3-4CE0-48FD-B714-99F14A5D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E4F737-5761-45C9-B449-E8F896E1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473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31E306E-F45A-48DB-AE0E-AE72C8EA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4C9CED0-D4DF-40C5-AD93-7E21E953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850637-37DE-41BA-A49D-CA650E73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6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72FC2D-C570-4897-80BD-86F90896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2632AB-3144-418A-A40E-9D7F680D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FAF30D-0E26-4B42-8956-5B871D84C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CFA3A0-BA0F-4734-93C1-ABF25A45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7900FA-CBDC-4553-A7DE-F136EE07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8BD46B-DA76-4099-90C3-47FAC2810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860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25BB7-BE9D-4786-A186-A0BC5AC1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2B69A8-9639-40BF-B55A-E153AED80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A3349D-BEBD-4E70-B2F3-905437688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A31BF5-76B5-4864-B133-F18314AD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3DDBBF-738C-480E-BBC2-70C28569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D84061-0517-4DE2-AD50-AF6F913E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51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9B5EDA-2202-461B-A37C-11ACA5FEE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CF8F33-5F7E-4387-8046-C106E0C1D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446652-729C-4168-9AD3-D521DDEF2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02AC6-4D10-4018-84B3-BB23049D8E7F}" type="datetimeFigureOut">
              <a:rPr lang="ru-RU" smtClean="0"/>
              <a:t>13.02.2022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0191AF-5222-43A8-B400-DBFF5B0EE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36BC74-AC47-466C-B2D5-2E916212B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F60A-8B26-4AC4-A84D-918BEDD49BAE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F28E6D4-D02D-402D-B9E3-14B09CB6DEAA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88"/>
          <a:stretch/>
        </p:blipFill>
        <p:spPr>
          <a:xfrm>
            <a:off x="2309" y="0"/>
            <a:ext cx="8072582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65C1043-AB47-4EEC-AB00-80F08B1FE4A9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3"/>
          <a:stretch/>
        </p:blipFill>
        <p:spPr>
          <a:xfrm flipH="1">
            <a:off x="8074891" y="0"/>
            <a:ext cx="1507837" cy="6858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33734ED-16EE-4284-9EC8-7DD538B9A04B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3"/>
          <a:stretch/>
        </p:blipFill>
        <p:spPr>
          <a:xfrm>
            <a:off x="9582728" y="0"/>
            <a:ext cx="1507837" cy="6858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6EE03B1-C042-44B0-AF5E-B003C2DBFCB0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33"/>
          <a:stretch/>
        </p:blipFill>
        <p:spPr>
          <a:xfrm flipH="1">
            <a:off x="11090565" y="0"/>
            <a:ext cx="10991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80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33314-77B7-4FD0-82D4-F89F8DE9E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9799" y="543629"/>
            <a:ext cx="8372353" cy="346121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тестирования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использованием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Forms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0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84D9179-28B7-4F10-B7FF-6EA999EC7EB9}"/>
              </a:ext>
            </a:extLst>
          </p:cNvPr>
          <p:cNvSpPr/>
          <p:nvPr/>
        </p:nvSpPr>
        <p:spPr>
          <a:xfrm>
            <a:off x="2681468" y="281992"/>
            <a:ext cx="8079129" cy="9029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D4038-A5CD-46A0-B5C1-5504994E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905" y="4817"/>
            <a:ext cx="6533910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тестирования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0286D12-5B17-4F3A-8E66-BBB292D66A55}"/>
              </a:ext>
            </a:extLst>
          </p:cNvPr>
          <p:cNvGrpSpPr/>
          <p:nvPr/>
        </p:nvGrpSpPr>
        <p:grpSpPr>
          <a:xfrm>
            <a:off x="1307937" y="2683193"/>
            <a:ext cx="3808071" cy="821802"/>
            <a:chOff x="2174595" y="2501576"/>
            <a:chExt cx="3808071" cy="821802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7A9215D7-61D7-4B83-9058-6E23E16A24F7}"/>
                </a:ext>
              </a:extLst>
            </p:cNvPr>
            <p:cNvSpPr/>
            <p:nvPr/>
          </p:nvSpPr>
          <p:spPr>
            <a:xfrm>
              <a:off x="2174595" y="2501576"/>
              <a:ext cx="3808071" cy="82180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8996D81-B957-4674-9A39-4263C934F31B}"/>
                </a:ext>
              </a:extLst>
            </p:cNvPr>
            <p:cNvSpPr txBox="1"/>
            <p:nvPr/>
          </p:nvSpPr>
          <p:spPr>
            <a:xfrm>
              <a:off x="2394513" y="2609471"/>
              <a:ext cx="33682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Воспитания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3B0801E5-1F56-4E35-B37A-7173950ADBD0}"/>
              </a:ext>
            </a:extLst>
          </p:cNvPr>
          <p:cNvGrpSpPr/>
          <p:nvPr/>
        </p:nvGrpSpPr>
        <p:grpSpPr>
          <a:xfrm>
            <a:off x="1307937" y="4150708"/>
            <a:ext cx="3832167" cy="954107"/>
            <a:chOff x="2106592" y="2356383"/>
            <a:chExt cx="3832167" cy="954107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E8F2C5E4-ACEA-4505-B069-37035FA6EADF}"/>
                </a:ext>
              </a:extLst>
            </p:cNvPr>
            <p:cNvSpPr/>
            <p:nvPr/>
          </p:nvSpPr>
          <p:spPr>
            <a:xfrm>
              <a:off x="2106592" y="2453833"/>
              <a:ext cx="3808071" cy="82180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7737871-8924-4112-81E8-D427F435A7C3}"/>
                </a:ext>
              </a:extLst>
            </p:cNvPr>
            <p:cNvSpPr txBox="1"/>
            <p:nvPr/>
          </p:nvSpPr>
          <p:spPr>
            <a:xfrm>
              <a:off x="2268635" y="2356383"/>
              <a:ext cx="36701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Информационные функции результатов</a:t>
              </a: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893E49B1-DAA1-4925-8A62-2EF839972596}"/>
              </a:ext>
            </a:extLst>
          </p:cNvPr>
          <p:cNvGrpSpPr/>
          <p:nvPr/>
        </p:nvGrpSpPr>
        <p:grpSpPr>
          <a:xfrm>
            <a:off x="1307937" y="1369180"/>
            <a:ext cx="3808071" cy="821802"/>
            <a:chOff x="2141317" y="3003916"/>
            <a:chExt cx="3808071" cy="821802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F5E4B910-3EA5-4661-AFE0-AB7148B407D5}"/>
                </a:ext>
              </a:extLst>
            </p:cNvPr>
            <p:cNvSpPr/>
            <p:nvPr/>
          </p:nvSpPr>
          <p:spPr>
            <a:xfrm>
              <a:off x="2141317" y="3003916"/>
              <a:ext cx="3808071" cy="821802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CF30771-AE8A-4695-A893-FE6486EAB371}"/>
                </a:ext>
              </a:extLst>
            </p:cNvPr>
            <p:cNvSpPr txBox="1"/>
            <p:nvPr/>
          </p:nvSpPr>
          <p:spPr>
            <a:xfrm>
              <a:off x="2293234" y="3177636"/>
              <a:ext cx="3601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Общедидактические</a:t>
              </a:r>
              <a:endPara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01C3FBD9-31E2-4C6B-8E64-476A001F55A4}"/>
              </a:ext>
            </a:extLst>
          </p:cNvPr>
          <p:cNvGrpSpPr/>
          <p:nvPr/>
        </p:nvGrpSpPr>
        <p:grpSpPr>
          <a:xfrm>
            <a:off x="6275404" y="1396617"/>
            <a:ext cx="5916597" cy="488564"/>
            <a:chOff x="1982367" y="2473717"/>
            <a:chExt cx="4535673" cy="228346"/>
          </a:xfrm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5105CEB1-EC86-4500-9F8B-2BEB39BD68C3}"/>
                </a:ext>
              </a:extLst>
            </p:cNvPr>
            <p:cNvSpPr/>
            <p:nvPr/>
          </p:nvSpPr>
          <p:spPr>
            <a:xfrm>
              <a:off x="1982367" y="2473717"/>
              <a:ext cx="4535673" cy="22834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B982B5D-10D2-4052-829D-E9BEF906ED2E}"/>
                </a:ext>
              </a:extLst>
            </p:cNvPr>
            <p:cNvSpPr txBox="1"/>
            <p:nvPr/>
          </p:nvSpPr>
          <p:spPr>
            <a:xfrm>
              <a:off x="2026004" y="2486470"/>
              <a:ext cx="3561079" cy="111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/>
                <a:t>Функции прогноза успешности обучения</a:t>
              </a:r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9121735-2567-4E03-AD75-DCA46B66B217}"/>
              </a:ext>
            </a:extLst>
          </p:cNvPr>
          <p:cNvGrpSpPr/>
          <p:nvPr/>
        </p:nvGrpSpPr>
        <p:grpSpPr>
          <a:xfrm>
            <a:off x="6275403" y="2034483"/>
            <a:ext cx="5916595" cy="488564"/>
            <a:chOff x="1982366" y="2473717"/>
            <a:chExt cx="4535672" cy="821802"/>
          </a:xfrm>
        </p:grpSpPr>
        <p:sp>
          <p:nvSpPr>
            <p:cNvPr id="19" name="Прямоугольник: скругленные углы 18">
              <a:extLst>
                <a:ext uri="{FF2B5EF4-FFF2-40B4-BE49-F238E27FC236}">
                  <a16:creationId xmlns:a16="http://schemas.microsoft.com/office/drawing/2014/main" id="{69CF9D06-26C3-4E9F-9F80-E33BFF454F18}"/>
                </a:ext>
              </a:extLst>
            </p:cNvPr>
            <p:cNvSpPr/>
            <p:nvPr/>
          </p:nvSpPr>
          <p:spPr>
            <a:xfrm>
              <a:off x="1982366" y="2473717"/>
              <a:ext cx="4535672" cy="82180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60F4C36-A3DA-449E-B10D-FA1AC9C80455}"/>
                </a:ext>
              </a:extLst>
            </p:cNvPr>
            <p:cNvSpPr txBox="1"/>
            <p:nvPr/>
          </p:nvSpPr>
          <p:spPr>
            <a:xfrm>
              <a:off x="2026004" y="2558534"/>
              <a:ext cx="3622442" cy="394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/>
                <a:t>Функция определения готовности к учебе</a:t>
              </a: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36DFC66F-63D9-4089-A9C1-CADB8758A150}"/>
              </a:ext>
            </a:extLst>
          </p:cNvPr>
          <p:cNvGrpSpPr/>
          <p:nvPr/>
        </p:nvGrpSpPr>
        <p:grpSpPr>
          <a:xfrm>
            <a:off x="6275404" y="2705526"/>
            <a:ext cx="5916597" cy="488564"/>
            <a:chOff x="1982367" y="2473717"/>
            <a:chExt cx="4535673" cy="821802"/>
          </a:xfrm>
        </p:grpSpPr>
        <p:sp>
          <p:nvSpPr>
            <p:cNvPr id="22" name="Прямоугольник: скругленные углы 21">
              <a:extLst>
                <a:ext uri="{FF2B5EF4-FFF2-40B4-BE49-F238E27FC236}">
                  <a16:creationId xmlns:a16="http://schemas.microsoft.com/office/drawing/2014/main" id="{B4A97C27-9636-4ED1-96A0-11624203F63F}"/>
                </a:ext>
              </a:extLst>
            </p:cNvPr>
            <p:cNvSpPr/>
            <p:nvPr/>
          </p:nvSpPr>
          <p:spPr>
            <a:xfrm>
              <a:off x="1982367" y="2473717"/>
              <a:ext cx="4535673" cy="82180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5BBBFEE-5171-424A-8032-F2D962D73E0F}"/>
                </a:ext>
              </a:extLst>
            </p:cNvPr>
            <p:cNvSpPr txBox="1"/>
            <p:nvPr/>
          </p:nvSpPr>
          <p:spPr>
            <a:xfrm>
              <a:off x="2026004" y="2558532"/>
              <a:ext cx="3622442" cy="673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/>
                <a:t>Функция диагноза пробелов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66AEDE73-B895-48D3-9F31-00CF159E122F}"/>
              </a:ext>
            </a:extLst>
          </p:cNvPr>
          <p:cNvGrpSpPr/>
          <p:nvPr/>
        </p:nvGrpSpPr>
        <p:grpSpPr>
          <a:xfrm>
            <a:off x="6275404" y="3337448"/>
            <a:ext cx="6126866" cy="488564"/>
            <a:chOff x="1982367" y="2473717"/>
            <a:chExt cx="4696866" cy="521496"/>
          </a:xfrm>
        </p:grpSpPr>
        <p:sp>
          <p:nvSpPr>
            <p:cNvPr id="25" name="Прямоугольник: скругленные углы 24">
              <a:extLst>
                <a:ext uri="{FF2B5EF4-FFF2-40B4-BE49-F238E27FC236}">
                  <a16:creationId xmlns:a16="http://schemas.microsoft.com/office/drawing/2014/main" id="{B84C2400-00C8-4DBE-A41D-D71200C63246}"/>
                </a:ext>
              </a:extLst>
            </p:cNvPr>
            <p:cNvSpPr/>
            <p:nvPr/>
          </p:nvSpPr>
          <p:spPr>
            <a:xfrm>
              <a:off x="1982367" y="2473717"/>
              <a:ext cx="4535673" cy="52149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E5C2B78-CC0C-4098-A716-394C55F21E7D}"/>
                </a:ext>
              </a:extLst>
            </p:cNvPr>
            <p:cNvSpPr txBox="1"/>
            <p:nvPr/>
          </p:nvSpPr>
          <p:spPr>
            <a:xfrm>
              <a:off x="2026004" y="2558534"/>
              <a:ext cx="4653229" cy="427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/>
                <a:t>Функция определения общего владения предметом</a:t>
              </a:r>
            </a:p>
          </p:txBody>
        </p:sp>
      </p:grp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4F1A82F0-C82F-457A-9819-F21C126C3B10}"/>
              </a:ext>
            </a:extLst>
          </p:cNvPr>
          <p:cNvSpPr/>
          <p:nvPr/>
        </p:nvSpPr>
        <p:spPr>
          <a:xfrm>
            <a:off x="6275402" y="4365336"/>
            <a:ext cx="5916597" cy="4347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7BDC2AB2-9379-4136-9B09-E2BD18035DB1}"/>
              </a:ext>
            </a:extLst>
          </p:cNvPr>
          <p:cNvSpPr/>
          <p:nvPr/>
        </p:nvSpPr>
        <p:spPr>
          <a:xfrm>
            <a:off x="6275402" y="4945533"/>
            <a:ext cx="5916596" cy="4885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88CE37-8C32-46F0-9E64-AD29AE797B63}"/>
              </a:ext>
            </a:extLst>
          </p:cNvPr>
          <p:cNvSpPr txBox="1"/>
          <p:nvPr/>
        </p:nvSpPr>
        <p:spPr>
          <a:xfrm>
            <a:off x="6332327" y="4971596"/>
            <a:ext cx="472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dirty="0"/>
              <a:t>Определение итоговой успеваемости</a:t>
            </a: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9606EF93-413E-4BAD-AD76-E31411302F92}"/>
              </a:ext>
            </a:extLst>
          </p:cNvPr>
          <p:cNvSpPr/>
          <p:nvPr/>
        </p:nvSpPr>
        <p:spPr>
          <a:xfrm>
            <a:off x="6275402" y="5615485"/>
            <a:ext cx="5916598" cy="4885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3F4D589-DDF4-4E81-9633-ADE6A97E05A0}"/>
              </a:ext>
            </a:extLst>
          </p:cNvPr>
          <p:cNvSpPr txBox="1"/>
          <p:nvPr/>
        </p:nvSpPr>
        <p:spPr>
          <a:xfrm>
            <a:off x="6332327" y="5641858"/>
            <a:ext cx="4725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dirty="0"/>
              <a:t>Определение эффективности обучения</a:t>
            </a: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9054FBAF-A108-4B5E-8447-599F72880548}"/>
              </a:ext>
            </a:extLst>
          </p:cNvPr>
          <p:cNvSpPr/>
          <p:nvPr/>
        </p:nvSpPr>
        <p:spPr>
          <a:xfrm>
            <a:off x="6275401" y="6217093"/>
            <a:ext cx="5916599" cy="4885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FFA5F4-8181-471C-897B-57215FD8BA18}"/>
              </a:ext>
            </a:extLst>
          </p:cNvPr>
          <p:cNvSpPr txBox="1"/>
          <p:nvPr/>
        </p:nvSpPr>
        <p:spPr>
          <a:xfrm>
            <a:off x="6332327" y="4382655"/>
            <a:ext cx="491054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dirty="0"/>
              <a:t>Функция самоконтроля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C9F420-D0D9-4504-BB37-DD4B4FB89738}"/>
              </a:ext>
            </a:extLst>
          </p:cNvPr>
          <p:cNvSpPr txBox="1"/>
          <p:nvPr/>
        </p:nvSpPr>
        <p:spPr>
          <a:xfrm>
            <a:off x="6332327" y="6284767"/>
            <a:ext cx="615582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текущей и промежуточной успеваемости</a:t>
            </a:r>
          </a:p>
        </p:txBody>
      </p:sp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C8BCC536-6A2E-41F5-903E-2CBF33D875CF}"/>
              </a:ext>
            </a:extLst>
          </p:cNvPr>
          <p:cNvGrpSpPr/>
          <p:nvPr/>
        </p:nvGrpSpPr>
        <p:grpSpPr>
          <a:xfrm>
            <a:off x="5116008" y="1699056"/>
            <a:ext cx="1225731" cy="1836883"/>
            <a:chOff x="5116008" y="1699056"/>
            <a:chExt cx="1225731" cy="1836883"/>
          </a:xfrm>
        </p:grpSpPr>
        <p:cxnSp>
          <p:nvCxnSpPr>
            <p:cNvPr id="54" name="Соединитель: уступ 53">
              <a:extLst>
                <a:ext uri="{FF2B5EF4-FFF2-40B4-BE49-F238E27FC236}">
                  <a16:creationId xmlns:a16="http://schemas.microsoft.com/office/drawing/2014/main" id="{EE8D13D8-5DB7-41DD-AAFB-6C745C9EBB1C}"/>
                </a:ext>
              </a:extLst>
            </p:cNvPr>
            <p:cNvCxnSpPr>
              <a:cxnSpLocks/>
            </p:cNvCxnSpPr>
            <p:nvPr/>
          </p:nvCxnSpPr>
          <p:spPr>
            <a:xfrm>
              <a:off x="5116008" y="1699056"/>
              <a:ext cx="1216319" cy="1836883"/>
            </a:xfrm>
            <a:prstGeom prst="bentConnector3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>
              <a:extLst>
                <a:ext uri="{FF2B5EF4-FFF2-40B4-BE49-F238E27FC236}">
                  <a16:creationId xmlns:a16="http://schemas.microsoft.com/office/drawing/2014/main" id="{A1D0A612-6C45-4843-9003-F15078BA1576}"/>
                </a:ext>
              </a:extLst>
            </p:cNvPr>
            <p:cNvCxnSpPr>
              <a:endCxn id="23" idx="1"/>
            </p:cNvCxnSpPr>
            <p:nvPr/>
          </p:nvCxnSpPr>
          <p:spPr>
            <a:xfrm>
              <a:off x="5724167" y="2949808"/>
              <a:ext cx="608160" cy="619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>
              <a:extLst>
                <a:ext uri="{FF2B5EF4-FFF2-40B4-BE49-F238E27FC236}">
                  <a16:creationId xmlns:a16="http://schemas.microsoft.com/office/drawing/2014/main" id="{D7DCA9F6-6AB5-4C65-9F49-F46C302FDBB0}"/>
                </a:ext>
              </a:extLst>
            </p:cNvPr>
            <p:cNvCxnSpPr/>
            <p:nvPr/>
          </p:nvCxnSpPr>
          <p:spPr>
            <a:xfrm>
              <a:off x="5724167" y="2304734"/>
              <a:ext cx="608160" cy="619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>
              <a:extLst>
                <a:ext uri="{FF2B5EF4-FFF2-40B4-BE49-F238E27FC236}">
                  <a16:creationId xmlns:a16="http://schemas.microsoft.com/office/drawing/2014/main" id="{5306C8D6-3189-46FB-B7EB-9935A37B4DCA}"/>
                </a:ext>
              </a:extLst>
            </p:cNvPr>
            <p:cNvCxnSpPr/>
            <p:nvPr/>
          </p:nvCxnSpPr>
          <p:spPr>
            <a:xfrm>
              <a:off x="5733579" y="1699943"/>
              <a:ext cx="608160" cy="619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A0901DF3-2746-4625-92DD-3A9B1BA51929}"/>
              </a:ext>
            </a:extLst>
          </p:cNvPr>
          <p:cNvGrpSpPr/>
          <p:nvPr/>
        </p:nvGrpSpPr>
        <p:grpSpPr>
          <a:xfrm>
            <a:off x="5117453" y="4621418"/>
            <a:ext cx="1225731" cy="1836883"/>
            <a:chOff x="5116008" y="1699056"/>
            <a:chExt cx="1225731" cy="1836883"/>
          </a:xfrm>
        </p:grpSpPr>
        <p:cxnSp>
          <p:nvCxnSpPr>
            <p:cNvPr id="61" name="Соединитель: уступ 60">
              <a:extLst>
                <a:ext uri="{FF2B5EF4-FFF2-40B4-BE49-F238E27FC236}">
                  <a16:creationId xmlns:a16="http://schemas.microsoft.com/office/drawing/2014/main" id="{CC703DEE-7338-40F8-B322-65F31908D710}"/>
                </a:ext>
              </a:extLst>
            </p:cNvPr>
            <p:cNvCxnSpPr>
              <a:cxnSpLocks/>
            </p:cNvCxnSpPr>
            <p:nvPr/>
          </p:nvCxnSpPr>
          <p:spPr>
            <a:xfrm>
              <a:off x="5116008" y="1699056"/>
              <a:ext cx="1216319" cy="1836883"/>
            </a:xfrm>
            <a:prstGeom prst="bentConnector3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>
              <a:extLst>
                <a:ext uri="{FF2B5EF4-FFF2-40B4-BE49-F238E27FC236}">
                  <a16:creationId xmlns:a16="http://schemas.microsoft.com/office/drawing/2014/main" id="{6A2E1291-410D-4332-B4B9-DF72CFFE5981}"/>
                </a:ext>
              </a:extLst>
            </p:cNvPr>
            <p:cNvCxnSpPr/>
            <p:nvPr/>
          </p:nvCxnSpPr>
          <p:spPr>
            <a:xfrm>
              <a:off x="5724167" y="2949808"/>
              <a:ext cx="608160" cy="619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>
              <a:extLst>
                <a:ext uri="{FF2B5EF4-FFF2-40B4-BE49-F238E27FC236}">
                  <a16:creationId xmlns:a16="http://schemas.microsoft.com/office/drawing/2014/main" id="{51C1390B-BCDC-4AD4-A2C1-C9D081305B66}"/>
                </a:ext>
              </a:extLst>
            </p:cNvPr>
            <p:cNvCxnSpPr/>
            <p:nvPr/>
          </p:nvCxnSpPr>
          <p:spPr>
            <a:xfrm>
              <a:off x="5724167" y="2304734"/>
              <a:ext cx="608160" cy="619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>
              <a:extLst>
                <a:ext uri="{FF2B5EF4-FFF2-40B4-BE49-F238E27FC236}">
                  <a16:creationId xmlns:a16="http://schemas.microsoft.com/office/drawing/2014/main" id="{78DB38C8-47AB-4C19-9B0B-7DE8EE5797F7}"/>
                </a:ext>
              </a:extLst>
            </p:cNvPr>
            <p:cNvCxnSpPr/>
            <p:nvPr/>
          </p:nvCxnSpPr>
          <p:spPr>
            <a:xfrm>
              <a:off x="5733579" y="1699943"/>
              <a:ext cx="608160" cy="619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0809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3" grpId="0"/>
      <p:bldP spid="44" grpId="0" animBg="1"/>
      <p:bldP spid="45" grpId="0"/>
      <p:bldP spid="46" grpId="0" animBg="1"/>
      <p:bldP spid="47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3EFF598-1FAB-48AC-B75F-905975EA1499}"/>
              </a:ext>
            </a:extLst>
          </p:cNvPr>
          <p:cNvSpPr/>
          <p:nvPr/>
        </p:nvSpPr>
        <p:spPr>
          <a:xfrm>
            <a:off x="3075009" y="66423"/>
            <a:ext cx="5316637" cy="10794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D4038-A5CD-46A0-B5C1-5504994E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9834" y="-49871"/>
            <a:ext cx="3895846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тестов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B9BAB6A-4A8B-45C2-8BE4-7D0E07F6DD20}"/>
              </a:ext>
            </a:extLst>
          </p:cNvPr>
          <p:cNvGrpSpPr/>
          <p:nvPr/>
        </p:nvGrpSpPr>
        <p:grpSpPr>
          <a:xfrm>
            <a:off x="347318" y="1710980"/>
            <a:ext cx="2606231" cy="1079471"/>
            <a:chOff x="1595380" y="1870757"/>
            <a:chExt cx="2791426" cy="107947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5C4F372F-FD92-4357-B342-EC9E641F0CB4}"/>
                </a:ext>
              </a:extLst>
            </p:cNvPr>
            <p:cNvSpPr/>
            <p:nvPr/>
          </p:nvSpPr>
          <p:spPr>
            <a:xfrm>
              <a:off x="1595380" y="1870757"/>
              <a:ext cx="2791426" cy="107947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8077A1A-D310-493A-9041-B5BA5725285F}"/>
                </a:ext>
              </a:extLst>
            </p:cNvPr>
            <p:cNvSpPr txBox="1"/>
            <p:nvPr/>
          </p:nvSpPr>
          <p:spPr>
            <a:xfrm>
              <a:off x="1714498" y="1933438"/>
              <a:ext cx="267230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способу предъявления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D1F6CE5E-6CA7-42BA-8B9A-31200E6C8527}"/>
              </a:ext>
            </a:extLst>
          </p:cNvPr>
          <p:cNvGrpSpPr/>
          <p:nvPr/>
        </p:nvGrpSpPr>
        <p:grpSpPr>
          <a:xfrm>
            <a:off x="3538093" y="1674487"/>
            <a:ext cx="2341943" cy="1079471"/>
            <a:chOff x="1595380" y="1870757"/>
            <a:chExt cx="2791426" cy="1079471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DD9C53D7-2225-46F8-A3B3-10ECC69297DF}"/>
                </a:ext>
              </a:extLst>
            </p:cNvPr>
            <p:cNvSpPr/>
            <p:nvPr/>
          </p:nvSpPr>
          <p:spPr>
            <a:xfrm>
              <a:off x="1595380" y="1870757"/>
              <a:ext cx="2791426" cy="1079471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1B5999-1261-4829-A65A-E010FF1E92CA}"/>
                </a:ext>
              </a:extLst>
            </p:cNvPr>
            <p:cNvSpPr txBox="1"/>
            <p:nvPr/>
          </p:nvSpPr>
          <p:spPr>
            <a:xfrm>
              <a:off x="1595380" y="1878915"/>
              <a:ext cx="267230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цели назначения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F2042B6F-7B48-432D-B7B0-971E3300C8D8}"/>
              </a:ext>
            </a:extLst>
          </p:cNvPr>
          <p:cNvGrpSpPr/>
          <p:nvPr/>
        </p:nvGrpSpPr>
        <p:grpSpPr>
          <a:xfrm>
            <a:off x="6229591" y="1695392"/>
            <a:ext cx="2791426" cy="1079471"/>
            <a:chOff x="1595380" y="1870757"/>
            <a:chExt cx="2791426" cy="107947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8DAC9A87-FA4F-450E-954D-70A30D47C522}"/>
                </a:ext>
              </a:extLst>
            </p:cNvPr>
            <p:cNvSpPr/>
            <p:nvPr/>
          </p:nvSpPr>
          <p:spPr>
            <a:xfrm>
              <a:off x="1595380" y="1870757"/>
              <a:ext cx="2791426" cy="107947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95C0768-B9B3-45E2-9C13-E1FF5C160685}"/>
                </a:ext>
              </a:extLst>
            </p:cNvPr>
            <p:cNvSpPr txBox="1"/>
            <p:nvPr/>
          </p:nvSpPr>
          <p:spPr>
            <a:xfrm>
              <a:off x="1714498" y="1933438"/>
              <a:ext cx="2672308" cy="95410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месту использования</a:t>
              </a: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B958F13F-B1B7-4FCE-ADD6-F2B9B0FE4537}"/>
              </a:ext>
            </a:extLst>
          </p:cNvPr>
          <p:cNvGrpSpPr/>
          <p:nvPr/>
        </p:nvGrpSpPr>
        <p:grpSpPr>
          <a:xfrm>
            <a:off x="662722" y="3282272"/>
            <a:ext cx="2290827" cy="434749"/>
            <a:chOff x="784182" y="3392081"/>
            <a:chExt cx="2290827" cy="4347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DA59B448-88C8-495E-B13B-4EC5A67E6882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8599D91-D2B6-4298-B556-0DEF01D657ED}"/>
                </a:ext>
              </a:extLst>
            </p:cNvPr>
            <p:cNvSpPr txBox="1"/>
            <p:nvPr/>
          </p:nvSpPr>
          <p:spPr>
            <a:xfrm>
              <a:off x="841108" y="3409400"/>
              <a:ext cx="184422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/>
                <a:t>Готовый ответ</a:t>
              </a: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969CBC49-A6C5-4915-83D4-73B046DE4BC6}"/>
              </a:ext>
            </a:extLst>
          </p:cNvPr>
          <p:cNvGrpSpPr/>
          <p:nvPr/>
        </p:nvGrpSpPr>
        <p:grpSpPr>
          <a:xfrm>
            <a:off x="687823" y="3987185"/>
            <a:ext cx="2290827" cy="763654"/>
            <a:chOff x="784182" y="3392081"/>
            <a:chExt cx="2290827" cy="4347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3" name="Прямоугольник: скругленные углы 22">
              <a:extLst>
                <a:ext uri="{FF2B5EF4-FFF2-40B4-BE49-F238E27FC236}">
                  <a16:creationId xmlns:a16="http://schemas.microsoft.com/office/drawing/2014/main" id="{DA3E8751-38BA-4E58-A8B8-9B251646C1F9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11E652-57AA-4954-97FF-C9E8E951E42B}"/>
                </a:ext>
              </a:extLst>
            </p:cNvPr>
            <p:cNvSpPr txBox="1"/>
            <p:nvPr/>
          </p:nvSpPr>
          <p:spPr>
            <a:xfrm>
              <a:off x="841108" y="3409400"/>
              <a:ext cx="211453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/>
                <a:t>Ответ </a:t>
              </a:r>
            </a:p>
            <a:p>
              <a:pPr marL="0" indent="0">
                <a:buNone/>
              </a:pPr>
              <a:r>
                <a:rPr lang="ru-RU" sz="2000" dirty="0"/>
                <a:t>в краткой форме</a:t>
              </a:r>
            </a:p>
          </p:txBody>
        </p: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49634A24-622D-4381-88AF-61A88D2EB495}"/>
              </a:ext>
            </a:extLst>
          </p:cNvPr>
          <p:cNvGrpSpPr/>
          <p:nvPr/>
        </p:nvGrpSpPr>
        <p:grpSpPr>
          <a:xfrm>
            <a:off x="713055" y="5023761"/>
            <a:ext cx="2290827" cy="434749"/>
            <a:chOff x="784182" y="3392081"/>
            <a:chExt cx="2290827" cy="4347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6" name="Прямоугольник: скругленные углы 25">
              <a:extLst>
                <a:ext uri="{FF2B5EF4-FFF2-40B4-BE49-F238E27FC236}">
                  <a16:creationId xmlns:a16="http://schemas.microsoft.com/office/drawing/2014/main" id="{F36DFF75-379D-4B80-A397-66CB9DEAE926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2B1F709-2A6B-40C9-9BD6-257FA211BC9D}"/>
                </a:ext>
              </a:extLst>
            </p:cNvPr>
            <p:cNvSpPr txBox="1"/>
            <p:nvPr/>
          </p:nvSpPr>
          <p:spPr>
            <a:xfrm>
              <a:off x="841108" y="3409400"/>
              <a:ext cx="2233901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/>
                <a:t>Развернутый ответ</a:t>
              </a:r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94F4E81D-C81C-48B3-B2A1-910A2B686BF8}"/>
              </a:ext>
            </a:extLst>
          </p:cNvPr>
          <p:cNvGrpSpPr/>
          <p:nvPr/>
        </p:nvGrpSpPr>
        <p:grpSpPr>
          <a:xfrm>
            <a:off x="3734868" y="3132112"/>
            <a:ext cx="2209377" cy="737252"/>
            <a:chOff x="784182" y="3392081"/>
            <a:chExt cx="2290827" cy="434805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9" name="Прямоугольник: скругленные углы 28">
              <a:extLst>
                <a:ext uri="{FF2B5EF4-FFF2-40B4-BE49-F238E27FC236}">
                  <a16:creationId xmlns:a16="http://schemas.microsoft.com/office/drawing/2014/main" id="{3422748B-1322-4FAD-B1C3-297D2B9B49FC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FBA428F-513D-4046-947B-9B869F9B02AB}"/>
                </a:ext>
              </a:extLst>
            </p:cNvPr>
            <p:cNvSpPr txBox="1"/>
            <p:nvPr/>
          </p:nvSpPr>
          <p:spPr>
            <a:xfrm>
              <a:off x="841108" y="3409400"/>
              <a:ext cx="2167325" cy="4174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Первичное </a:t>
              </a:r>
            </a:p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закрепление ЗУН</a:t>
              </a:r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DD93C4C5-4872-4CCE-A6E8-90C232C777DA}"/>
              </a:ext>
            </a:extLst>
          </p:cNvPr>
          <p:cNvGrpSpPr/>
          <p:nvPr/>
        </p:nvGrpSpPr>
        <p:grpSpPr>
          <a:xfrm>
            <a:off x="3735549" y="4067298"/>
            <a:ext cx="2220980" cy="736086"/>
            <a:chOff x="784182" y="3392081"/>
            <a:chExt cx="2290827" cy="45206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2" name="Прямоугольник: скругленные углы 31">
              <a:extLst>
                <a:ext uri="{FF2B5EF4-FFF2-40B4-BE49-F238E27FC236}">
                  <a16:creationId xmlns:a16="http://schemas.microsoft.com/office/drawing/2014/main" id="{5FBE1A80-87C2-4DED-9787-FB922874A181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4D8C9CF-ABBF-4FF3-BCA4-2850A06AC4EF}"/>
                </a:ext>
              </a:extLst>
            </p:cNvPr>
            <p:cNvSpPr txBox="1"/>
            <p:nvPr/>
          </p:nvSpPr>
          <p:spPr>
            <a:xfrm>
              <a:off x="841108" y="3409400"/>
              <a:ext cx="2155004" cy="4347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Разминка </a:t>
              </a:r>
            </a:p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начале урока</a:t>
              </a:r>
            </a:p>
          </p:txBody>
        </p:sp>
      </p:grp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id="{1C9B6534-0DC8-4D2F-BD19-719C288D0BFF}"/>
              </a:ext>
            </a:extLst>
          </p:cNvPr>
          <p:cNvGrpSpPr/>
          <p:nvPr/>
        </p:nvGrpSpPr>
        <p:grpSpPr>
          <a:xfrm>
            <a:off x="3767163" y="5079173"/>
            <a:ext cx="2220980" cy="434749"/>
            <a:chOff x="784182" y="3392081"/>
            <a:chExt cx="2290827" cy="4347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5" name="Прямоугольник: скругленные углы 34">
              <a:extLst>
                <a:ext uri="{FF2B5EF4-FFF2-40B4-BE49-F238E27FC236}">
                  <a16:creationId xmlns:a16="http://schemas.microsoft.com/office/drawing/2014/main" id="{F4656560-8341-458A-B22C-D1F740953901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C712C6D-4E4D-485D-AE5A-283A4DB71CBA}"/>
                </a:ext>
              </a:extLst>
            </p:cNvPr>
            <p:cNvSpPr txBox="1"/>
            <p:nvPr/>
          </p:nvSpPr>
          <p:spPr>
            <a:xfrm>
              <a:off x="841108" y="3409400"/>
              <a:ext cx="184422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Тренажер</a:t>
              </a:r>
            </a:p>
          </p:txBody>
        </p: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AD1BEF89-D3FF-4208-B384-2F4EE5BDA4A5}"/>
              </a:ext>
            </a:extLst>
          </p:cNvPr>
          <p:cNvGrpSpPr/>
          <p:nvPr/>
        </p:nvGrpSpPr>
        <p:grpSpPr>
          <a:xfrm>
            <a:off x="6719247" y="3094461"/>
            <a:ext cx="2290827" cy="434749"/>
            <a:chOff x="784182" y="3392081"/>
            <a:chExt cx="2290827" cy="4347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8" name="Прямоугольник: скругленные углы 37">
              <a:extLst>
                <a:ext uri="{FF2B5EF4-FFF2-40B4-BE49-F238E27FC236}">
                  <a16:creationId xmlns:a16="http://schemas.microsoft.com/office/drawing/2014/main" id="{A6409640-0C9F-4F5E-BD91-4C3949704B38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307CA25-046F-435F-B992-1095FEF3147C}"/>
                </a:ext>
              </a:extLst>
            </p:cNvPr>
            <p:cNvSpPr txBox="1"/>
            <p:nvPr/>
          </p:nvSpPr>
          <p:spPr>
            <a:xfrm>
              <a:off x="806701" y="3409400"/>
              <a:ext cx="226830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Актуализация ЗУН</a:t>
              </a:r>
            </a:p>
          </p:txBody>
        </p:sp>
      </p:grpSp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CA602AEF-A34E-4E21-A61F-5FF71A2A2283}"/>
              </a:ext>
            </a:extLst>
          </p:cNvPr>
          <p:cNvGrpSpPr/>
          <p:nvPr/>
        </p:nvGrpSpPr>
        <p:grpSpPr>
          <a:xfrm>
            <a:off x="6719246" y="4879117"/>
            <a:ext cx="2290827" cy="434749"/>
            <a:chOff x="784182" y="3392081"/>
            <a:chExt cx="2290827" cy="4347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1" name="Прямоугольник: скругленные углы 40">
              <a:extLst>
                <a:ext uri="{FF2B5EF4-FFF2-40B4-BE49-F238E27FC236}">
                  <a16:creationId xmlns:a16="http://schemas.microsoft.com/office/drawing/2014/main" id="{24BC4B1D-D06C-4DBD-9B26-929C5DE6D43F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278A2BC-F8C8-454E-938D-73C557154EE4}"/>
                </a:ext>
              </a:extLst>
            </p:cNvPr>
            <p:cNvSpPr txBox="1"/>
            <p:nvPr/>
          </p:nvSpPr>
          <p:spPr>
            <a:xfrm>
              <a:off x="841108" y="3409400"/>
              <a:ext cx="184422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Упражнение</a:t>
              </a:r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94818768-59FB-42C1-A779-0826BA964163}"/>
              </a:ext>
            </a:extLst>
          </p:cNvPr>
          <p:cNvGrpSpPr/>
          <p:nvPr/>
        </p:nvGrpSpPr>
        <p:grpSpPr>
          <a:xfrm>
            <a:off x="6741765" y="3746556"/>
            <a:ext cx="2290827" cy="810382"/>
            <a:chOff x="784182" y="3392081"/>
            <a:chExt cx="2290827" cy="4347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4" name="Прямоугольник: скругленные углы 43">
              <a:extLst>
                <a:ext uri="{FF2B5EF4-FFF2-40B4-BE49-F238E27FC236}">
                  <a16:creationId xmlns:a16="http://schemas.microsoft.com/office/drawing/2014/main" id="{B96F9AA7-AFFC-4241-AA5B-E9D2997AFABA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66696F-57EA-49BD-B3D9-00B5CF57B4F7}"/>
                </a:ext>
              </a:extLst>
            </p:cNvPr>
            <p:cNvSpPr txBox="1"/>
            <p:nvPr/>
          </p:nvSpPr>
          <p:spPr>
            <a:xfrm>
              <a:off x="841108" y="3409400"/>
              <a:ext cx="2173450" cy="3797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Первичное </a:t>
              </a:r>
            </a:p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закрепление ЗУН</a:t>
              </a:r>
            </a:p>
          </p:txBody>
        </p:sp>
      </p:grpSp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2C4E3A38-C23D-4FAD-9198-36EA4966156D}"/>
              </a:ext>
            </a:extLst>
          </p:cNvPr>
          <p:cNvGrpSpPr/>
          <p:nvPr/>
        </p:nvGrpSpPr>
        <p:grpSpPr>
          <a:xfrm>
            <a:off x="6738283" y="5549404"/>
            <a:ext cx="2290827" cy="452069"/>
            <a:chOff x="784182" y="3374761"/>
            <a:chExt cx="2290827" cy="45206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Прямоугольник: скругленные углы 46">
              <a:extLst>
                <a:ext uri="{FF2B5EF4-FFF2-40B4-BE49-F238E27FC236}">
                  <a16:creationId xmlns:a16="http://schemas.microsoft.com/office/drawing/2014/main" id="{D2465052-0883-4DE5-B687-7189D152FD2D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36DCA2F-2401-4380-9E94-D3334F9F9C33}"/>
                </a:ext>
              </a:extLst>
            </p:cNvPr>
            <p:cNvSpPr txBox="1"/>
            <p:nvPr/>
          </p:nvSpPr>
          <p:spPr>
            <a:xfrm>
              <a:off x="818653" y="3374761"/>
              <a:ext cx="2256356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Контроль ЗУН</a:t>
              </a:r>
            </a:p>
          </p:txBody>
        </p:sp>
      </p:grp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A6F8FB48-ADF9-4963-B766-1F7DA2A446BC}"/>
              </a:ext>
            </a:extLst>
          </p:cNvPr>
          <p:cNvGrpSpPr/>
          <p:nvPr/>
        </p:nvGrpSpPr>
        <p:grpSpPr>
          <a:xfrm>
            <a:off x="9701563" y="3210615"/>
            <a:ext cx="2432028" cy="434749"/>
            <a:chOff x="717919" y="3392081"/>
            <a:chExt cx="2432028" cy="4347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0" name="Прямоугольник: скругленные углы 49">
              <a:extLst>
                <a:ext uri="{FF2B5EF4-FFF2-40B4-BE49-F238E27FC236}">
                  <a16:creationId xmlns:a16="http://schemas.microsoft.com/office/drawing/2014/main" id="{6A3C5FE2-6E2A-4387-B2AB-5F71650C410A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664F277-ADC1-40DB-9F9C-E6F9CDE612EE}"/>
                </a:ext>
              </a:extLst>
            </p:cNvPr>
            <p:cNvSpPr txBox="1"/>
            <p:nvPr/>
          </p:nvSpPr>
          <p:spPr>
            <a:xfrm>
              <a:off x="717919" y="3409400"/>
              <a:ext cx="24320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Стартовый контроль</a:t>
              </a:r>
            </a:p>
          </p:txBody>
        </p:sp>
      </p:grp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03F91504-B13B-49BA-A121-0090E112A3A2}"/>
              </a:ext>
            </a:extLst>
          </p:cNvPr>
          <p:cNvGrpSpPr/>
          <p:nvPr/>
        </p:nvGrpSpPr>
        <p:grpSpPr>
          <a:xfrm>
            <a:off x="9710328" y="3870493"/>
            <a:ext cx="2524663" cy="442379"/>
            <a:chOff x="737759" y="3384451"/>
            <a:chExt cx="2524663" cy="44237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3" name="Прямоугольник: скругленные углы 52">
              <a:extLst>
                <a:ext uri="{FF2B5EF4-FFF2-40B4-BE49-F238E27FC236}">
                  <a16:creationId xmlns:a16="http://schemas.microsoft.com/office/drawing/2014/main" id="{37C82D54-FF85-4867-8520-6FA64685C1AB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2FC0C83-D20A-4B9B-88B2-A20E330E66BC}"/>
                </a:ext>
              </a:extLst>
            </p:cNvPr>
            <p:cNvSpPr txBox="1"/>
            <p:nvPr/>
          </p:nvSpPr>
          <p:spPr>
            <a:xfrm>
              <a:off x="737759" y="3384451"/>
              <a:ext cx="25246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Тематические тесты</a:t>
              </a:r>
            </a:p>
          </p:txBody>
        </p:sp>
      </p:grp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2E544A1F-7FF7-4447-A5CD-BA6DBE7A9D85}"/>
              </a:ext>
            </a:extLst>
          </p:cNvPr>
          <p:cNvGrpSpPr/>
          <p:nvPr/>
        </p:nvGrpSpPr>
        <p:grpSpPr>
          <a:xfrm>
            <a:off x="9720439" y="4491836"/>
            <a:ext cx="2584554" cy="434749"/>
            <a:chOff x="764219" y="3392081"/>
            <a:chExt cx="2584554" cy="4347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6" name="Прямоугольник: скругленные углы 55">
              <a:extLst>
                <a:ext uri="{FF2B5EF4-FFF2-40B4-BE49-F238E27FC236}">
                  <a16:creationId xmlns:a16="http://schemas.microsoft.com/office/drawing/2014/main" id="{189FCD08-6B82-4866-8C47-C54AAA6FFF7E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15B7CAF-8B84-4909-8CE7-BB230E1F6454}"/>
                </a:ext>
              </a:extLst>
            </p:cNvPr>
            <p:cNvSpPr txBox="1"/>
            <p:nvPr/>
          </p:nvSpPr>
          <p:spPr>
            <a:xfrm>
              <a:off x="764219" y="3409400"/>
              <a:ext cx="25845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Итоговый контроль</a:t>
              </a:r>
            </a:p>
          </p:txBody>
        </p:sp>
      </p:grp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9DF659D3-56A4-452E-A862-5345FDEBEE86}"/>
              </a:ext>
            </a:extLst>
          </p:cNvPr>
          <p:cNvGrpSpPr/>
          <p:nvPr/>
        </p:nvGrpSpPr>
        <p:grpSpPr>
          <a:xfrm>
            <a:off x="9756750" y="5096492"/>
            <a:ext cx="3315599" cy="736218"/>
            <a:chOff x="784182" y="3392081"/>
            <a:chExt cx="3315599" cy="45003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9" name="Прямоугольник: скругленные углы 58">
              <a:extLst>
                <a:ext uri="{FF2B5EF4-FFF2-40B4-BE49-F238E27FC236}">
                  <a16:creationId xmlns:a16="http://schemas.microsoft.com/office/drawing/2014/main" id="{0DF0EA7F-455A-49D0-8A65-E1ED4278A84E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2BF86E8-39C1-409E-8BC4-C2633BBB16FA}"/>
                </a:ext>
              </a:extLst>
            </p:cNvPr>
            <p:cNvSpPr txBox="1"/>
            <p:nvPr/>
          </p:nvSpPr>
          <p:spPr>
            <a:xfrm>
              <a:off x="787369" y="3409400"/>
              <a:ext cx="3312412" cy="432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Промежуточная </a:t>
              </a:r>
            </a:p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аттестация</a:t>
              </a:r>
            </a:p>
          </p:txBody>
        </p:sp>
      </p:grpSp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5B7D7D9E-8381-4B8D-A151-1FD21EB38AC9}"/>
              </a:ext>
            </a:extLst>
          </p:cNvPr>
          <p:cNvGrpSpPr/>
          <p:nvPr/>
        </p:nvGrpSpPr>
        <p:grpSpPr>
          <a:xfrm>
            <a:off x="9674139" y="6049770"/>
            <a:ext cx="2675805" cy="434749"/>
            <a:chOff x="694768" y="3392081"/>
            <a:chExt cx="2675805" cy="4347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2" name="Прямоугольник: скругленные углы 61">
              <a:extLst>
                <a:ext uri="{FF2B5EF4-FFF2-40B4-BE49-F238E27FC236}">
                  <a16:creationId xmlns:a16="http://schemas.microsoft.com/office/drawing/2014/main" id="{3A117015-69BE-4A7C-95D1-46E931FA6022}"/>
                </a:ext>
              </a:extLst>
            </p:cNvPr>
            <p:cNvSpPr/>
            <p:nvPr/>
          </p:nvSpPr>
          <p:spPr>
            <a:xfrm>
              <a:off x="784182" y="3392081"/>
              <a:ext cx="2290827" cy="434749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B0DA654-2F12-4581-A928-AECC73D34810}"/>
                </a:ext>
              </a:extLst>
            </p:cNvPr>
            <p:cNvSpPr txBox="1"/>
            <p:nvPr/>
          </p:nvSpPr>
          <p:spPr>
            <a:xfrm>
              <a:off x="694768" y="3409400"/>
              <a:ext cx="26758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None/>
              </a:pP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Итоговая аттестация</a:t>
              </a:r>
            </a:p>
          </p:txBody>
        </p:sp>
      </p:grpSp>
      <p:cxnSp>
        <p:nvCxnSpPr>
          <p:cNvPr id="67" name="Соединитель: уступ 66">
            <a:extLst>
              <a:ext uri="{FF2B5EF4-FFF2-40B4-BE49-F238E27FC236}">
                <a16:creationId xmlns:a16="http://schemas.microsoft.com/office/drawing/2014/main" id="{9E143631-A404-4BF4-AA00-FAF33F398FD2}"/>
              </a:ext>
            </a:extLst>
          </p:cNvPr>
          <p:cNvCxnSpPr>
            <a:cxnSpLocks/>
            <a:stCxn id="5" idx="1"/>
            <a:endCxn id="27" idx="1"/>
          </p:cNvCxnSpPr>
          <p:nvPr/>
        </p:nvCxnSpPr>
        <p:spPr>
          <a:xfrm rot="10800000" flipH="1" flipV="1">
            <a:off x="347317" y="2250715"/>
            <a:ext cx="422663" cy="2990419"/>
          </a:xfrm>
          <a:prstGeom prst="bentConnector3">
            <a:avLst>
              <a:gd name="adj1" fmla="val -54086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Соединитель: уступ 75">
            <a:extLst>
              <a:ext uri="{FF2B5EF4-FFF2-40B4-BE49-F238E27FC236}">
                <a16:creationId xmlns:a16="http://schemas.microsoft.com/office/drawing/2014/main" id="{AE66A780-583F-4B51-A0E2-17B2116D3E85}"/>
              </a:ext>
            </a:extLst>
          </p:cNvPr>
          <p:cNvCxnSpPr>
            <a:stCxn id="10" idx="1"/>
            <a:endCxn id="36" idx="1"/>
          </p:cNvCxnSpPr>
          <p:nvPr/>
        </p:nvCxnSpPr>
        <p:spPr>
          <a:xfrm rot="10800000" flipH="1" flipV="1">
            <a:off x="3538093" y="2159699"/>
            <a:ext cx="284260" cy="3136848"/>
          </a:xfrm>
          <a:prstGeom prst="bentConnector3">
            <a:avLst>
              <a:gd name="adj1" fmla="val -80419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Соединитель: уступ 77">
            <a:extLst>
              <a:ext uri="{FF2B5EF4-FFF2-40B4-BE49-F238E27FC236}">
                <a16:creationId xmlns:a16="http://schemas.microsoft.com/office/drawing/2014/main" id="{9EC213F7-A6E7-4878-AB4D-B3597878BABC}"/>
              </a:ext>
            </a:extLst>
          </p:cNvPr>
          <p:cNvCxnSpPr>
            <a:stCxn id="12" idx="1"/>
            <a:endCxn id="48" idx="1"/>
          </p:cNvCxnSpPr>
          <p:nvPr/>
        </p:nvCxnSpPr>
        <p:spPr>
          <a:xfrm rot="10800000" flipH="1" flipV="1">
            <a:off x="6229590" y="2235127"/>
            <a:ext cx="543163" cy="3514331"/>
          </a:xfrm>
          <a:prstGeom prst="bentConnector3">
            <a:avLst>
              <a:gd name="adj1" fmla="val -25039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Соединитель: уступ 80">
            <a:extLst>
              <a:ext uri="{FF2B5EF4-FFF2-40B4-BE49-F238E27FC236}">
                <a16:creationId xmlns:a16="http://schemas.microsoft.com/office/drawing/2014/main" id="{9718E52F-4649-4B4B-885E-0E38E6938ABB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471204" y="2279614"/>
            <a:ext cx="283960" cy="3987529"/>
          </a:xfrm>
          <a:prstGeom prst="bentConnector3">
            <a:avLst>
              <a:gd name="adj1" fmla="val -80504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11813FC8-AF08-4EFB-B546-1498CA79B3E8}"/>
              </a:ext>
            </a:extLst>
          </p:cNvPr>
          <p:cNvCxnSpPr>
            <a:endCxn id="17" idx="1"/>
          </p:cNvCxnSpPr>
          <p:nvPr/>
        </p:nvCxnSpPr>
        <p:spPr>
          <a:xfrm flipV="1">
            <a:off x="104172" y="3499647"/>
            <a:ext cx="558550" cy="122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 стрелкой 83">
            <a:extLst>
              <a:ext uri="{FF2B5EF4-FFF2-40B4-BE49-F238E27FC236}">
                <a16:creationId xmlns:a16="http://schemas.microsoft.com/office/drawing/2014/main" id="{4F21C364-3575-493E-98CF-D6CAC73A15F5}"/>
              </a:ext>
            </a:extLst>
          </p:cNvPr>
          <p:cNvCxnSpPr/>
          <p:nvPr/>
        </p:nvCxnSpPr>
        <p:spPr>
          <a:xfrm flipV="1">
            <a:off x="129935" y="4369011"/>
            <a:ext cx="558550" cy="122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>
            <a:extLst>
              <a:ext uri="{FF2B5EF4-FFF2-40B4-BE49-F238E27FC236}">
                <a16:creationId xmlns:a16="http://schemas.microsoft.com/office/drawing/2014/main" id="{BB145A57-B5C6-476C-835C-0FC982847BEE}"/>
              </a:ext>
            </a:extLst>
          </p:cNvPr>
          <p:cNvCxnSpPr>
            <a:cxnSpLocks/>
          </p:cNvCxnSpPr>
          <p:nvPr/>
        </p:nvCxnSpPr>
        <p:spPr>
          <a:xfrm>
            <a:off x="3309471" y="3515064"/>
            <a:ext cx="457149" cy="3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>
            <a:extLst>
              <a:ext uri="{FF2B5EF4-FFF2-40B4-BE49-F238E27FC236}">
                <a16:creationId xmlns:a16="http://schemas.microsoft.com/office/drawing/2014/main" id="{2C23DDBB-AE83-4C2B-BEAE-CEB9828060DB}"/>
              </a:ext>
            </a:extLst>
          </p:cNvPr>
          <p:cNvCxnSpPr>
            <a:cxnSpLocks/>
          </p:cNvCxnSpPr>
          <p:nvPr/>
        </p:nvCxnSpPr>
        <p:spPr>
          <a:xfrm>
            <a:off x="3297896" y="4420884"/>
            <a:ext cx="457149" cy="3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 стрелкой 91">
            <a:extLst>
              <a:ext uri="{FF2B5EF4-FFF2-40B4-BE49-F238E27FC236}">
                <a16:creationId xmlns:a16="http://schemas.microsoft.com/office/drawing/2014/main" id="{F68D4070-64EA-4624-AB3E-052FE79D9AAF}"/>
              </a:ext>
            </a:extLst>
          </p:cNvPr>
          <p:cNvCxnSpPr>
            <a:cxnSpLocks/>
          </p:cNvCxnSpPr>
          <p:nvPr/>
        </p:nvCxnSpPr>
        <p:spPr>
          <a:xfrm>
            <a:off x="6082333" y="5099076"/>
            <a:ext cx="667271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095DFF7B-031F-4CEA-B64D-530A30138E03}"/>
              </a:ext>
            </a:extLst>
          </p:cNvPr>
          <p:cNvCxnSpPr>
            <a:cxnSpLocks/>
          </p:cNvCxnSpPr>
          <p:nvPr/>
        </p:nvCxnSpPr>
        <p:spPr>
          <a:xfrm>
            <a:off x="6086127" y="4141679"/>
            <a:ext cx="667271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>
            <a:extLst>
              <a:ext uri="{FF2B5EF4-FFF2-40B4-BE49-F238E27FC236}">
                <a16:creationId xmlns:a16="http://schemas.microsoft.com/office/drawing/2014/main" id="{1650DCE5-E440-44E4-9815-06CB9756B61C}"/>
              </a:ext>
            </a:extLst>
          </p:cNvPr>
          <p:cNvCxnSpPr>
            <a:cxnSpLocks/>
          </p:cNvCxnSpPr>
          <p:nvPr/>
        </p:nvCxnSpPr>
        <p:spPr>
          <a:xfrm>
            <a:off x="6083678" y="3299590"/>
            <a:ext cx="667271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 стрелкой 98">
            <a:extLst>
              <a:ext uri="{FF2B5EF4-FFF2-40B4-BE49-F238E27FC236}">
                <a16:creationId xmlns:a16="http://schemas.microsoft.com/office/drawing/2014/main" id="{06A52699-1B4E-4027-B980-1ABF6242CBB4}"/>
              </a:ext>
            </a:extLst>
          </p:cNvPr>
          <p:cNvCxnSpPr>
            <a:cxnSpLocks/>
          </p:cNvCxnSpPr>
          <p:nvPr/>
        </p:nvCxnSpPr>
        <p:spPr>
          <a:xfrm>
            <a:off x="9256665" y="5430888"/>
            <a:ext cx="495313" cy="79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14A2F4A2-75B1-42CE-8454-0DBA8C03806F}"/>
              </a:ext>
            </a:extLst>
          </p:cNvPr>
          <p:cNvGrpSpPr/>
          <p:nvPr/>
        </p:nvGrpSpPr>
        <p:grpSpPr>
          <a:xfrm>
            <a:off x="9342165" y="1709102"/>
            <a:ext cx="2791426" cy="1079471"/>
            <a:chOff x="1595380" y="1870757"/>
            <a:chExt cx="2791426" cy="107947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0D1CCC05-F0C6-422D-90EE-75AAA802D06B}"/>
                </a:ext>
              </a:extLst>
            </p:cNvPr>
            <p:cNvSpPr/>
            <p:nvPr/>
          </p:nvSpPr>
          <p:spPr>
            <a:xfrm>
              <a:off x="1595380" y="1870757"/>
              <a:ext cx="2791426" cy="107947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B9FDD72-0092-4565-8EC4-04CAA9137B0C}"/>
                </a:ext>
              </a:extLst>
            </p:cNvPr>
            <p:cNvSpPr txBox="1"/>
            <p:nvPr/>
          </p:nvSpPr>
          <p:spPr>
            <a:xfrm>
              <a:off x="1643394" y="1933438"/>
              <a:ext cx="26723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объему содержания и времени проведения</a:t>
              </a:r>
            </a:p>
          </p:txBody>
        </p:sp>
      </p:grpSp>
      <p:cxnSp>
        <p:nvCxnSpPr>
          <p:cNvPr id="102" name="Прямая со стрелкой 101">
            <a:extLst>
              <a:ext uri="{FF2B5EF4-FFF2-40B4-BE49-F238E27FC236}">
                <a16:creationId xmlns:a16="http://schemas.microsoft.com/office/drawing/2014/main" id="{BA71017C-4B34-4CDF-B911-1589085F64B6}"/>
              </a:ext>
            </a:extLst>
          </p:cNvPr>
          <p:cNvCxnSpPr>
            <a:cxnSpLocks/>
          </p:cNvCxnSpPr>
          <p:nvPr/>
        </p:nvCxnSpPr>
        <p:spPr>
          <a:xfrm>
            <a:off x="9243986" y="4716453"/>
            <a:ext cx="495313" cy="79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 стрелкой 102">
            <a:extLst>
              <a:ext uri="{FF2B5EF4-FFF2-40B4-BE49-F238E27FC236}">
                <a16:creationId xmlns:a16="http://schemas.microsoft.com/office/drawing/2014/main" id="{90B5F1C1-5321-45CB-9499-232C2B754FC5}"/>
              </a:ext>
            </a:extLst>
          </p:cNvPr>
          <p:cNvCxnSpPr>
            <a:cxnSpLocks/>
          </p:cNvCxnSpPr>
          <p:nvPr/>
        </p:nvCxnSpPr>
        <p:spPr>
          <a:xfrm>
            <a:off x="9245904" y="4125166"/>
            <a:ext cx="495313" cy="79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 стрелкой 103">
            <a:extLst>
              <a:ext uri="{FF2B5EF4-FFF2-40B4-BE49-F238E27FC236}">
                <a16:creationId xmlns:a16="http://schemas.microsoft.com/office/drawing/2014/main" id="{C469A504-5CE4-4910-A559-35ECC846240C}"/>
              </a:ext>
            </a:extLst>
          </p:cNvPr>
          <p:cNvCxnSpPr>
            <a:cxnSpLocks/>
          </p:cNvCxnSpPr>
          <p:nvPr/>
        </p:nvCxnSpPr>
        <p:spPr>
          <a:xfrm>
            <a:off x="9245904" y="3431132"/>
            <a:ext cx="495313" cy="79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 стрелкой 105">
            <a:extLst>
              <a:ext uri="{FF2B5EF4-FFF2-40B4-BE49-F238E27FC236}">
                <a16:creationId xmlns:a16="http://schemas.microsoft.com/office/drawing/2014/main" id="{4AE984F6-09F3-45C0-B6E9-FAE54CACCCFF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7605030" y="1145894"/>
            <a:ext cx="3132848" cy="56320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 стрелкой 107">
            <a:extLst>
              <a:ext uri="{FF2B5EF4-FFF2-40B4-BE49-F238E27FC236}">
                <a16:creationId xmlns:a16="http://schemas.microsoft.com/office/drawing/2014/main" id="{4B2E2F61-4D5B-40DF-B645-16528B881517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275716" y="1148719"/>
            <a:ext cx="1349588" cy="54667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 стрелкой 111">
            <a:extLst>
              <a:ext uri="{FF2B5EF4-FFF2-40B4-BE49-F238E27FC236}">
                <a16:creationId xmlns:a16="http://schemas.microsoft.com/office/drawing/2014/main" id="{BD253454-5F40-458F-B29B-7EB415B45B8C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4659096" y="1136936"/>
            <a:ext cx="251979" cy="54570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id="{D591C9F7-02DC-43FA-9822-8C54A0D02EFA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1650434" y="1149080"/>
            <a:ext cx="2002026" cy="5619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274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13184D2-522E-438E-945D-19A354AEA4CA}"/>
              </a:ext>
            </a:extLst>
          </p:cNvPr>
          <p:cNvSpPr/>
          <p:nvPr/>
        </p:nvSpPr>
        <p:spPr>
          <a:xfrm>
            <a:off x="1567406" y="135440"/>
            <a:ext cx="8575824" cy="14584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4D710-58E4-4AF6-9D7A-2C94764CC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405" y="209578"/>
            <a:ext cx="9057190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компьютерного тестирования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94F81531-8BFE-49BA-92CF-BA821EF1C39A}"/>
              </a:ext>
            </a:extLst>
          </p:cNvPr>
          <p:cNvGrpSpPr/>
          <p:nvPr/>
        </p:nvGrpSpPr>
        <p:grpSpPr>
          <a:xfrm>
            <a:off x="2048770" y="1789051"/>
            <a:ext cx="8094461" cy="1121418"/>
            <a:chOff x="784182" y="3392081"/>
            <a:chExt cx="2611898" cy="30438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2E87216C-07E3-4A27-A8F7-A428211B0A71}"/>
                </a:ext>
              </a:extLst>
            </p:cNvPr>
            <p:cNvSpPr/>
            <p:nvPr/>
          </p:nvSpPr>
          <p:spPr>
            <a:xfrm>
              <a:off x="784182" y="3392081"/>
              <a:ext cx="2611898" cy="30438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196C18C-30EE-453C-AAB8-B6B1517934DE}"/>
                </a:ext>
              </a:extLst>
            </p:cNvPr>
            <p:cNvSpPr txBox="1"/>
            <p:nvPr/>
          </p:nvSpPr>
          <p:spPr>
            <a:xfrm>
              <a:off x="784182" y="3399000"/>
              <a:ext cx="2517297" cy="258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Объективность (независимая проверка и оценка знаний знаний)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BB36830-A89C-4C78-9413-04BB8FAE34F8}"/>
              </a:ext>
            </a:extLst>
          </p:cNvPr>
          <p:cNvGrpSpPr/>
          <p:nvPr/>
        </p:nvGrpSpPr>
        <p:grpSpPr>
          <a:xfrm>
            <a:off x="2048769" y="2991083"/>
            <a:ext cx="8094460" cy="665528"/>
            <a:chOff x="784182" y="3392081"/>
            <a:chExt cx="3807651" cy="30438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D209F0E1-E69B-4CED-8513-E331EEBF9A77}"/>
                </a:ext>
              </a:extLst>
            </p:cNvPr>
            <p:cNvSpPr/>
            <p:nvPr/>
          </p:nvSpPr>
          <p:spPr>
            <a:xfrm>
              <a:off x="784182" y="3392081"/>
              <a:ext cx="3807651" cy="30438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7EC3F6E-456A-4298-A064-80EAFE36EF23}"/>
                </a:ext>
              </a:extLst>
            </p:cNvPr>
            <p:cNvSpPr txBox="1"/>
            <p:nvPr/>
          </p:nvSpPr>
          <p:spPr>
            <a:xfrm>
              <a:off x="784182" y="3403047"/>
              <a:ext cx="3391370" cy="14201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Охват больших групп одновременно.</a:t>
              </a:r>
              <a:endPara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0ECDDB5B-BD7F-405A-942D-79A1219C73D3}"/>
              </a:ext>
            </a:extLst>
          </p:cNvPr>
          <p:cNvGrpSpPr/>
          <p:nvPr/>
        </p:nvGrpSpPr>
        <p:grpSpPr>
          <a:xfrm>
            <a:off x="2048767" y="3755487"/>
            <a:ext cx="8129922" cy="1050398"/>
            <a:chOff x="784182" y="3392081"/>
            <a:chExt cx="2580790" cy="30438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1B970885-8961-4796-B6DC-F568A4D42B29}"/>
                </a:ext>
              </a:extLst>
            </p:cNvPr>
            <p:cNvSpPr/>
            <p:nvPr/>
          </p:nvSpPr>
          <p:spPr>
            <a:xfrm>
              <a:off x="784182" y="3392081"/>
              <a:ext cx="2580790" cy="30438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8F33CCB-22ED-4DFA-B796-A438EB82A5AE}"/>
                </a:ext>
              </a:extLst>
            </p:cNvPr>
            <p:cNvSpPr txBox="1"/>
            <p:nvPr/>
          </p:nvSpPr>
          <p:spPr>
            <a:xfrm>
              <a:off x="784182" y="3399000"/>
              <a:ext cx="2520559" cy="276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Отсутствие необходимости в бумажных носителях </a:t>
              </a:r>
            </a:p>
            <a:p>
              <a:r>
                <a:rPr lang="ru-RU" sz="2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и местах ответа</a:t>
              </a: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DB3E6D68-57B5-487A-A065-83604DD7EFED}"/>
              </a:ext>
            </a:extLst>
          </p:cNvPr>
          <p:cNvGrpSpPr/>
          <p:nvPr/>
        </p:nvGrpSpPr>
        <p:grpSpPr>
          <a:xfrm>
            <a:off x="2048769" y="4912449"/>
            <a:ext cx="8209194" cy="1456251"/>
            <a:chOff x="784182" y="3392081"/>
            <a:chExt cx="2580790" cy="30438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49677E01-87AD-45C4-99BD-14FC92809865}"/>
                </a:ext>
              </a:extLst>
            </p:cNvPr>
            <p:cNvSpPr/>
            <p:nvPr/>
          </p:nvSpPr>
          <p:spPr>
            <a:xfrm>
              <a:off x="784182" y="3392081"/>
              <a:ext cx="2580790" cy="30438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7124DD2-8AF6-46FC-BA6D-5CA73E96B133}"/>
                </a:ext>
              </a:extLst>
            </p:cNvPr>
            <p:cNvSpPr txBox="1"/>
            <p:nvPr/>
          </p:nvSpPr>
          <p:spPr>
            <a:xfrm>
              <a:off x="784182" y="3394162"/>
              <a:ext cx="2555868" cy="289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Возможность увеличить частоту и регулярность </a:t>
              </a:r>
            </a:p>
            <a:p>
              <a:r>
                <a:rPr lang="ru-RU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контроля за счет уменьшения времени выполнения </a:t>
              </a:r>
            </a:p>
            <a:p>
              <a:r>
                <a:rPr lang="ru-RU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заданий и автоматизации проверки</a:t>
              </a:r>
              <a:endPara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1" name="Соединитель: уступ 20">
            <a:extLst>
              <a:ext uri="{FF2B5EF4-FFF2-40B4-BE49-F238E27FC236}">
                <a16:creationId xmlns:a16="http://schemas.microsoft.com/office/drawing/2014/main" id="{997236EC-411B-4F3D-8229-713EC33C10A9}"/>
              </a:ext>
            </a:extLst>
          </p:cNvPr>
          <p:cNvCxnSpPr>
            <a:cxnSpLocks/>
            <a:stCxn id="2" idx="1"/>
            <a:endCxn id="19" idx="1"/>
          </p:cNvCxnSpPr>
          <p:nvPr/>
        </p:nvCxnSpPr>
        <p:spPr>
          <a:xfrm rot="10800000" flipH="1" flipV="1">
            <a:off x="1567405" y="872360"/>
            <a:ext cx="481364" cy="4742542"/>
          </a:xfrm>
          <a:prstGeom prst="bentConnector3">
            <a:avLst>
              <a:gd name="adj1" fmla="val -4749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E7BC2B0E-ED84-490E-B47F-174115E510A0}"/>
              </a:ext>
            </a:extLst>
          </p:cNvPr>
          <p:cNvCxnSpPr>
            <a:cxnSpLocks/>
          </p:cNvCxnSpPr>
          <p:nvPr/>
        </p:nvCxnSpPr>
        <p:spPr>
          <a:xfrm>
            <a:off x="1331093" y="4251609"/>
            <a:ext cx="717678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3DBE6894-BA2A-4E60-845D-9A588EFBFDE2}"/>
              </a:ext>
            </a:extLst>
          </p:cNvPr>
          <p:cNvCxnSpPr>
            <a:cxnSpLocks/>
          </p:cNvCxnSpPr>
          <p:nvPr/>
        </p:nvCxnSpPr>
        <p:spPr>
          <a:xfrm>
            <a:off x="1331121" y="3330469"/>
            <a:ext cx="717678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E3355D84-D058-439D-B8A2-C09F034EF654}"/>
              </a:ext>
            </a:extLst>
          </p:cNvPr>
          <p:cNvCxnSpPr>
            <a:cxnSpLocks/>
          </p:cNvCxnSpPr>
          <p:nvPr/>
        </p:nvCxnSpPr>
        <p:spPr>
          <a:xfrm>
            <a:off x="1331093" y="2330244"/>
            <a:ext cx="717678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00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6EADC2-1101-4D37-B92C-FD86EC0F5573}"/>
              </a:ext>
            </a:extLst>
          </p:cNvPr>
          <p:cNvSpPr txBox="1">
            <a:spLocks/>
          </p:cNvSpPr>
          <p:nvPr/>
        </p:nvSpPr>
        <p:spPr>
          <a:xfrm>
            <a:off x="5028235" y="2716876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D8204AC-5AF7-467F-AED9-9CC48ACB303E}"/>
              </a:ext>
            </a:extLst>
          </p:cNvPr>
          <p:cNvSpPr/>
          <p:nvPr/>
        </p:nvSpPr>
        <p:spPr>
          <a:xfrm>
            <a:off x="2048768" y="179430"/>
            <a:ext cx="4147594" cy="10606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3A0AF-0951-42D0-AA4D-0BF3E7B1C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245" y="46983"/>
            <a:ext cx="7148332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07B97D8F-EF48-4E92-9C9B-55E9C80931E2}"/>
              </a:ext>
            </a:extLst>
          </p:cNvPr>
          <p:cNvGrpSpPr/>
          <p:nvPr/>
        </p:nvGrpSpPr>
        <p:grpSpPr>
          <a:xfrm>
            <a:off x="2048770" y="1789051"/>
            <a:ext cx="8094461" cy="660101"/>
            <a:chOff x="784182" y="3392081"/>
            <a:chExt cx="2611898" cy="30438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id="{8C133FB7-910B-4A05-9AFA-4DE51A839BBD}"/>
                </a:ext>
              </a:extLst>
            </p:cNvPr>
            <p:cNvSpPr/>
            <p:nvPr/>
          </p:nvSpPr>
          <p:spPr>
            <a:xfrm>
              <a:off x="784182" y="3392081"/>
              <a:ext cx="2611898" cy="30438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A584E2-CF41-444C-89CC-13B5BFE8F9C6}"/>
                </a:ext>
              </a:extLst>
            </p:cNvPr>
            <p:cNvSpPr txBox="1"/>
            <p:nvPr/>
          </p:nvSpPr>
          <p:spPr>
            <a:xfrm>
              <a:off x="784182" y="3399000"/>
              <a:ext cx="2517297" cy="142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0" i="0" dirty="0">
                  <a:solidFill>
                    <a:srgbClr val="24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Возможность угадывания правильного ответа.</a:t>
              </a:r>
            </a:p>
          </p:txBody>
        </p:sp>
      </p:grp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38A0529-5566-4832-B815-0F5D2B3411D9}"/>
              </a:ext>
            </a:extLst>
          </p:cNvPr>
          <p:cNvGrpSpPr/>
          <p:nvPr/>
        </p:nvGrpSpPr>
        <p:grpSpPr>
          <a:xfrm>
            <a:off x="2048770" y="2666495"/>
            <a:ext cx="8094461" cy="1693255"/>
            <a:chOff x="713825" y="3737827"/>
            <a:chExt cx="2611898" cy="37704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BB098DD1-0E73-4ECD-AC9A-26A5BF1BB427}"/>
                </a:ext>
              </a:extLst>
            </p:cNvPr>
            <p:cNvSpPr/>
            <p:nvPr/>
          </p:nvSpPr>
          <p:spPr>
            <a:xfrm>
              <a:off x="713825" y="3737827"/>
              <a:ext cx="2611898" cy="30438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B69B22-38B7-450A-9713-A16C83D3AE0F}"/>
                </a:ext>
              </a:extLst>
            </p:cNvPr>
            <p:cNvSpPr txBox="1"/>
            <p:nvPr/>
          </p:nvSpPr>
          <p:spPr>
            <a:xfrm>
              <a:off x="735006" y="3738953"/>
              <a:ext cx="2517297" cy="3759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24262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Невозможность проверки глубины знаний предмета (учитель не видит ход решения задания). </a:t>
              </a: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7B8FD3FA-870F-4862-A814-BD28CBBE87BE}"/>
              </a:ext>
            </a:extLst>
          </p:cNvPr>
          <p:cNvGrpSpPr/>
          <p:nvPr/>
        </p:nvGrpSpPr>
        <p:grpSpPr>
          <a:xfrm>
            <a:off x="2048768" y="4290396"/>
            <a:ext cx="8094464" cy="1121418"/>
            <a:chOff x="831482" y="3286791"/>
            <a:chExt cx="2611899" cy="30438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653EFC09-8C67-4933-B602-5D927531AB56}"/>
                </a:ext>
              </a:extLst>
            </p:cNvPr>
            <p:cNvSpPr/>
            <p:nvPr/>
          </p:nvSpPr>
          <p:spPr>
            <a:xfrm>
              <a:off x="831483" y="3286791"/>
              <a:ext cx="2611898" cy="30438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CAA6040-9E48-4024-A24E-17195D92C4F7}"/>
                </a:ext>
              </a:extLst>
            </p:cNvPr>
            <p:cNvSpPr txBox="1"/>
            <p:nvPr/>
          </p:nvSpPr>
          <p:spPr>
            <a:xfrm>
              <a:off x="831482" y="3303699"/>
              <a:ext cx="2517297" cy="258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0" i="0" dirty="0">
                  <a:solidFill>
                    <a:srgbClr val="242626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Необходимость наличия устройств для прохождения теста у каждого учащегося</a:t>
              </a:r>
              <a:endPara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5" name="Соединитель: уступ 14">
            <a:extLst>
              <a:ext uri="{FF2B5EF4-FFF2-40B4-BE49-F238E27FC236}">
                <a16:creationId xmlns:a16="http://schemas.microsoft.com/office/drawing/2014/main" id="{78AB0312-291D-473E-B867-56146F1407D6}"/>
              </a:ext>
            </a:extLst>
          </p:cNvPr>
          <p:cNvCxnSpPr>
            <a:stCxn id="4" idx="1"/>
            <a:endCxn id="13" idx="1"/>
          </p:cNvCxnSpPr>
          <p:nvPr/>
        </p:nvCxnSpPr>
        <p:spPr>
          <a:xfrm rot="10800000" flipV="1">
            <a:off x="2048768" y="709765"/>
            <a:ext cx="12700" cy="4119977"/>
          </a:xfrm>
          <a:prstGeom prst="bentConnector3">
            <a:avLst>
              <a:gd name="adj1" fmla="val 444303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27A8278-2082-42D2-BA95-78587B252A88}"/>
              </a:ext>
            </a:extLst>
          </p:cNvPr>
          <p:cNvCxnSpPr>
            <a:cxnSpLocks/>
          </p:cNvCxnSpPr>
          <p:nvPr/>
        </p:nvCxnSpPr>
        <p:spPr>
          <a:xfrm>
            <a:off x="1527858" y="3357965"/>
            <a:ext cx="52090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C32A0592-9B1A-4FA6-85EC-9375B9AA6AC7}"/>
              </a:ext>
            </a:extLst>
          </p:cNvPr>
          <p:cNvCxnSpPr>
            <a:cxnSpLocks/>
          </p:cNvCxnSpPr>
          <p:nvPr/>
        </p:nvCxnSpPr>
        <p:spPr>
          <a:xfrm>
            <a:off x="1527857" y="2119101"/>
            <a:ext cx="52090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946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base.com-937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powerpointbase.com-937</Template>
  <TotalTime>101</TotalTime>
  <Words>166</Words>
  <Application>Microsoft Office PowerPoint</Application>
  <PresentationFormat>Широкоэкранный</PresentationFormat>
  <Paragraphs>50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powerpointbase.com-937</vt:lpstr>
      <vt:lpstr>Метод тестирования  с использованием  Google Forms</vt:lpstr>
      <vt:lpstr>Функции тестирования</vt:lpstr>
      <vt:lpstr>Виды тестов</vt:lpstr>
      <vt:lpstr>Преимущества компьютерного тестирования</vt:lpstr>
      <vt:lpstr>Недостатки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тестирования с помощью google-form</dc:title>
  <dc:creator>Professional</dc:creator>
  <cp:lastModifiedBy>Professional</cp:lastModifiedBy>
  <cp:revision>18</cp:revision>
  <dcterms:created xsi:type="dcterms:W3CDTF">2022-02-12T17:42:49Z</dcterms:created>
  <dcterms:modified xsi:type="dcterms:W3CDTF">2022-02-13T14:03:29Z</dcterms:modified>
</cp:coreProperties>
</file>